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2" r:id="rId3"/>
    <p:sldId id="264" r:id="rId4"/>
    <p:sldId id="266" r:id="rId5"/>
    <p:sldId id="265" r:id="rId6"/>
    <p:sldId id="263" r:id="rId7"/>
    <p:sldId id="256" r:id="rId8"/>
    <p:sldId id="257" r:id="rId9"/>
    <p:sldId id="258" r:id="rId10"/>
    <p:sldId id="259" r:id="rId11"/>
    <p:sldId id="260" r:id="rId12"/>
    <p:sldId id="261" r:id="rId13"/>
    <p:sldId id="270" r:id="rId14"/>
    <p:sldId id="271" r:id="rId15"/>
    <p:sldId id="272" r:id="rId16"/>
    <p:sldId id="267" r:id="rId17"/>
    <p:sldId id="268" r:id="rId18"/>
    <p:sldId id="274" r:id="rId19"/>
    <p:sldId id="269" r:id="rId20"/>
    <p:sldId id="277" r:id="rId21"/>
    <p:sldId id="276" r:id="rId22"/>
    <p:sldId id="280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244A-0DDB-4414-9DD7-B2FA735EC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258E6-C94C-4361-AA4D-4951B221E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2EECE-99B4-4409-800A-ADB7803F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9666-1E5F-4639-B69E-3825CAF489A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0152A-9DB3-47ED-AB47-5B5A7E12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95485-3732-4015-B3AC-884FD242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A805-E3A2-433D-8F07-142B4D90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1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419D-A0DD-43DF-A51C-F36756DE6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3B74E-EFAA-44A1-8DC7-D6BD60296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04B67-1087-4F8D-9A93-FCB4A763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9666-1E5F-4639-B69E-3825CAF489A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947DD-FEE4-4BCF-9AC7-537257092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65822-E627-46F3-9922-65A99AEB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A805-E3A2-433D-8F07-142B4D90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584C1-CCF0-4875-A3C1-DB3266E68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E2BFC-3B51-4916-81C5-DB18583DC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499CE-46BF-47D5-A2C7-CCECFB3E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9666-1E5F-4639-B69E-3825CAF489A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F50F3-023F-4130-91DA-AE5FB3AD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FF705-DA9E-41FB-83FD-0CFED700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A805-E3A2-433D-8F07-142B4D90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4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38F8-D804-4AB6-98E9-868793C3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FBA3E-7F2F-4B6F-8177-38C3C4C82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D5776-D331-48FB-9958-AB72911C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9666-1E5F-4639-B69E-3825CAF489A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98377-7261-47F5-BE65-2DA0D239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1CD5F-13AB-40B9-AD79-925F2BCB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A805-E3A2-433D-8F07-142B4D90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5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6346-E470-4A47-A5C4-6B1211D3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9A195-9D6E-4E90-B15F-EF12A77C4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2E576-3191-40F0-9CF6-3ABE8551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9666-1E5F-4639-B69E-3825CAF489A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D1E72-D1AC-47A1-9AF1-E2747C8BF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77B4D-1696-47B0-B0C1-C0CD5CDF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A805-E3A2-433D-8F07-142B4D90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6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72B6-3B98-4BFE-96AA-80BEB9F4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6FE67-E419-473F-9532-37746910D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457F1-9C4D-4F5B-A0B2-6184D7626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523CF-354C-49BB-8B9F-1716A285B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9666-1E5F-4639-B69E-3825CAF489A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76071-E681-4059-AD7B-E0953EE17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9ACBD-1253-463F-BC0D-3D95526D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A805-E3A2-433D-8F07-142B4D90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3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D27A-9109-4747-A948-91F98EEF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C107B-C5AC-4D77-82EF-79608FE1D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E410A-2156-499B-98D0-34A5F9229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D1193-AE9A-457C-AEFD-3CDE44627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D9833-A7C5-49E4-AA39-9543EDA35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9FFF1-32E9-46B6-AA48-063FD21C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9666-1E5F-4639-B69E-3825CAF489A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0F6D4-B67B-4236-AB3B-50442EA4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FFCEA0-BC4E-4430-A0BA-BDD3D311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A805-E3A2-433D-8F07-142B4D90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3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BE965-66B3-454F-887E-FB323ECF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2CB08-4EE9-488D-B24B-71FA8300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9666-1E5F-4639-B69E-3825CAF489A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F3D2C-87C4-4995-A2F7-87B53ED6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63E16-4A46-43C8-A7E2-FD6515F8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A805-E3A2-433D-8F07-142B4D90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0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47B5A-237A-430F-ABAC-2DAC02D0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9666-1E5F-4639-B69E-3825CAF489A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71D13-7779-4BDE-B1A3-D14B6BA86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B58E1-F633-4130-B7EA-38A90160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A805-E3A2-433D-8F07-142B4D90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4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E0A4-31D2-4E59-995F-26BF54469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64E9E-3666-4B14-AB90-70B7BEB3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ED52D-E5F0-4334-B62E-B787E8941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4FD9F-8DC2-4D0A-81B8-EE70BD0E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9666-1E5F-4639-B69E-3825CAF489A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69B43-A266-4884-B915-D2CA5D19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6DA2F-6188-4D79-964D-DF6D58A1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A805-E3A2-433D-8F07-142B4D90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5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DE05-614F-44C1-BBF4-C305451F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3531F-5AC7-45B0-89F9-02ED8BE5C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86381-AEB6-4D07-8FED-A27AB6726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B1044-9806-4567-8FD6-EDF76DF2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9666-1E5F-4639-B69E-3825CAF489A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D1431-8709-40E1-8973-3F55796D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C2A2D-D777-43CB-84AD-042467B5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A805-E3A2-433D-8F07-142B4D90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0CC69-650D-48F2-80CC-79E2E781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12CB1-63FB-431F-911E-013D3616C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8EA66-E81B-4FF2-A32E-9775BB171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59666-1E5F-4639-B69E-3825CAF489A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A19D0-7CC3-44BA-8ED5-0A8D6F65A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E48B-4DC5-4DD0-A397-69FFE516A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3A805-E3A2-433D-8F07-142B4D90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6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y.hrw.com/nsmedia/intgos/html/igo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office/solve-math-equations-with-math-assistant-in-onenote-1b37bb8d-ecd1-40d7-8d0f-5e6e4654744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textcompactor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wordify.com/index.php?demo=Y" TargetMode="External"/><Relationship Id="rId2" Type="http://schemas.openxmlformats.org/officeDocument/2006/relationships/hyperlink" Target="https://rewordif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wordify.com/rwprintresources.php" TargetMode="External"/><Relationship Id="rId4" Type="http://schemas.openxmlformats.org/officeDocument/2006/relationships/hyperlink" Target="https://rewordify.com/helpfirstuser.php?n=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ewordif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BF87B-D616-4A75-BE3F-2A046D31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97C3-32EC-4DFA-A604-9252FE0EB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Based (PC) Computers</a:t>
            </a:r>
          </a:p>
        </p:txBody>
      </p:sp>
    </p:spTree>
    <p:extLst>
      <p:ext uri="{BB962C8B-B14F-4D97-AF65-F5344CB8AC3E}">
        <p14:creationId xmlns:p14="http://schemas.microsoft.com/office/powerpoint/2010/main" val="16363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CA3D49-CD10-4D5F-B4A6-BC63AEB39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39" y="863601"/>
            <a:ext cx="10916203" cy="5878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8A4D79-E01D-41A1-A2CC-EA4D01B2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11720945" cy="1325563"/>
          </a:xfrm>
        </p:spPr>
        <p:txBody>
          <a:bodyPr/>
          <a:lstStyle/>
          <a:p>
            <a:r>
              <a:rPr lang="en-US" dirty="0"/>
              <a:t>Ctrl + Shift + R </a:t>
            </a:r>
            <a:r>
              <a:rPr lang="en-US" sz="2400" dirty="0"/>
              <a:t>quickly turns on Immersive Reader in Microsoft Edge (browser)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3004CD-6E37-40A0-A59C-07335B18C0ED}"/>
              </a:ext>
            </a:extLst>
          </p:cNvPr>
          <p:cNvSpPr/>
          <p:nvPr/>
        </p:nvSpPr>
        <p:spPr>
          <a:xfrm>
            <a:off x="6585861" y="1110694"/>
            <a:ext cx="4767939" cy="14298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1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42E9-FF04-4A50-B21D-7E186B47FC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Speech to Text</a:t>
            </a:r>
          </a:p>
        </p:txBody>
      </p:sp>
    </p:spTree>
    <p:extLst>
      <p:ext uri="{BB962C8B-B14F-4D97-AF65-F5344CB8AC3E}">
        <p14:creationId xmlns:p14="http://schemas.microsoft.com/office/powerpoint/2010/main" val="1170144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EDB63-F837-4A98-B056-615F6CF3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6F0A4E-335E-4C31-849B-4D77102C9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712" y="1939131"/>
            <a:ext cx="7648575" cy="4124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46D33B-D92B-41C0-92EC-2E7CD5717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8747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0E76E-7AB9-4B96-9E09-526678AE254B}"/>
              </a:ext>
            </a:extLst>
          </p:cNvPr>
          <p:cNvSpPr txBox="1"/>
          <p:nvPr/>
        </p:nvSpPr>
        <p:spPr>
          <a:xfrm>
            <a:off x="8709891" y="2068945"/>
            <a:ext cx="320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Windows Key + H to turn on voice recognition or dictation. This will work in most areas you can type in.</a:t>
            </a:r>
          </a:p>
        </p:txBody>
      </p:sp>
    </p:spTree>
    <p:extLst>
      <p:ext uri="{BB962C8B-B14F-4D97-AF65-F5344CB8AC3E}">
        <p14:creationId xmlns:p14="http://schemas.microsoft.com/office/powerpoint/2010/main" val="76194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E1FA-04B2-4C35-A1F5-9D72312F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Word 365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EF52D-8EDE-451F-A0E3-9C603E6BE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76403-A3D5-41DE-95F8-B78CE3B31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173"/>
            <a:ext cx="12192000" cy="469070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09AE610-688E-4EF4-B5F6-894F88FBFBD2}"/>
              </a:ext>
            </a:extLst>
          </p:cNvPr>
          <p:cNvSpPr/>
          <p:nvPr/>
        </p:nvSpPr>
        <p:spPr>
          <a:xfrm>
            <a:off x="9079344" y="2117457"/>
            <a:ext cx="1062183" cy="8474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98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11F7-752D-416B-8892-6DF9710C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Docs (When Opened in Chrome)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C8EE2-A124-4251-974A-30BEA4F5B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832EF-3855-4AF5-A636-0C5A0727B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34"/>
          <a:stretch/>
        </p:blipFill>
        <p:spPr>
          <a:xfrm>
            <a:off x="798945" y="1593062"/>
            <a:ext cx="10427855" cy="48164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F39F745-3190-44F7-8C9E-E317899ECE19}"/>
              </a:ext>
            </a:extLst>
          </p:cNvPr>
          <p:cNvSpPr/>
          <p:nvPr/>
        </p:nvSpPr>
        <p:spPr>
          <a:xfrm>
            <a:off x="3417788" y="5462032"/>
            <a:ext cx="2595084" cy="8498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61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2B3BB-3998-4432-B923-BF77574D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Docs (When Opened in Chrome)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79C25C-D098-4E7A-B5A8-0FA3844FA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542" y="1995054"/>
            <a:ext cx="3840531" cy="385553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95C0178-AB88-4849-94F2-6D8217279229}"/>
              </a:ext>
            </a:extLst>
          </p:cNvPr>
          <p:cNvSpPr/>
          <p:nvPr/>
        </p:nvSpPr>
        <p:spPr>
          <a:xfrm>
            <a:off x="3620654" y="3235036"/>
            <a:ext cx="2198255" cy="19096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7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A4EB-A08A-4E97-A53E-D0FE5D4886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Graphic Organizer</a:t>
            </a:r>
          </a:p>
        </p:txBody>
      </p:sp>
    </p:spTree>
    <p:extLst>
      <p:ext uri="{BB962C8B-B14F-4D97-AF65-F5344CB8AC3E}">
        <p14:creationId xmlns:p14="http://schemas.microsoft.com/office/powerpoint/2010/main" val="2145241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B1204-74BF-4010-BE12-0DBB5F2F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https://my.hrw.com/nsmedia/intgos/html/igo.htm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1AB4-81AA-4A98-AF40-73477CFC2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40993" cy="4351338"/>
          </a:xfrm>
        </p:spPr>
        <p:txBody>
          <a:bodyPr/>
          <a:lstStyle/>
          <a:p>
            <a:r>
              <a:rPr lang="en-US" dirty="0"/>
              <a:t>This is an option for organizing writing assignments. Graphic organizers can also be helpful when reading and organizing comprehension.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809EF-01E0-4432-B242-A61E9BF5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193" y="1336390"/>
            <a:ext cx="7912807" cy="55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47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A4EB-A08A-4E97-A53E-D0FE5D4886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Supports</a:t>
            </a:r>
          </a:p>
        </p:txBody>
      </p:sp>
    </p:spTree>
    <p:extLst>
      <p:ext uri="{BB962C8B-B14F-4D97-AF65-F5344CB8AC3E}">
        <p14:creationId xmlns:p14="http://schemas.microsoft.com/office/powerpoint/2010/main" val="3830700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B8C5-828B-4B33-9FA8-9BAB5AD4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Office One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4F0C0-4E6F-4FF4-9E3C-F295F54E7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Note is available if you have Microsoft Office on your computer. One Note will show you how to solve math problems.</a:t>
            </a:r>
          </a:p>
          <a:p>
            <a:endParaRPr lang="en-US" dirty="0"/>
          </a:p>
          <a:p>
            <a:r>
              <a:rPr lang="en-US" dirty="0"/>
              <a:t>This link shows the process </a:t>
            </a:r>
            <a:r>
              <a:rPr lang="en-US" dirty="0">
                <a:hlinkClick r:id="rId2"/>
              </a:rPr>
              <a:t>https://support.microsoft.com/en-us/office/solve-math-equations-with-math-assistant-in-onenote-1b37bb8d-ecd1-40d7-8d0f-5e6e46547441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This is a quick video about One Note and math.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9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EFC6-E8E9-45F7-AE6B-0A2164A01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 Prediction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7AAF2-8131-4F3D-A6AA-D68DB5EC1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24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A4EB-A08A-4E97-A53E-D0FE5D4886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Summarize Text</a:t>
            </a:r>
          </a:p>
        </p:txBody>
      </p:sp>
    </p:spTree>
    <p:extLst>
      <p:ext uri="{BB962C8B-B14F-4D97-AF65-F5344CB8AC3E}">
        <p14:creationId xmlns:p14="http://schemas.microsoft.com/office/powerpoint/2010/main" val="1463513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7724-BA93-4FEA-BBD4-C7BF3376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Summarize Text With Text Compactor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61438-F711-490B-9060-EBB456305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15327" cy="4351338"/>
          </a:xfrm>
        </p:spPr>
        <p:txBody>
          <a:bodyPr>
            <a:normAutofit/>
          </a:bodyPr>
          <a:lstStyle/>
          <a:p>
            <a:r>
              <a:rPr lang="en-US" dirty="0"/>
              <a:t>This tool may be useful to activate background knowledge and provides a pre-read prior to reading a long text.</a:t>
            </a:r>
          </a:p>
          <a:p>
            <a:r>
              <a:rPr lang="en-US" dirty="0">
                <a:hlinkClick r:id="rId2"/>
              </a:rPr>
              <a:t>https://www.textcompactor.com/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34BC4-95EB-437E-B070-97330A710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211" y="1385454"/>
            <a:ext cx="3991885" cy="52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1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A4EB-A08A-4E97-A53E-D0FE5D4886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Vocabulary Supports</a:t>
            </a:r>
          </a:p>
        </p:txBody>
      </p:sp>
    </p:spTree>
    <p:extLst>
      <p:ext uri="{BB962C8B-B14F-4D97-AF65-F5344CB8AC3E}">
        <p14:creationId xmlns:p14="http://schemas.microsoft.com/office/powerpoint/2010/main" val="492406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C773-40BD-4895-9B74-07322542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Rewordify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https://rewordify.com/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2ADEA-38A5-4549-84D0-A3A5702BC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Rewordify.com</a:t>
            </a:r>
            <a:r>
              <a:rPr lang="en-US" dirty="0"/>
              <a:t> is powerful, free, online software that improves reading, learning, and teaching. This site can:</a:t>
            </a:r>
          </a:p>
          <a:p>
            <a:pPr lvl="1"/>
            <a:r>
              <a:rPr lang="en-US" dirty="0"/>
              <a:t>Intelligently </a:t>
            </a:r>
            <a:r>
              <a:rPr lang="en-US" u="sng" dirty="0"/>
              <a:t>simplify difficult English</a:t>
            </a:r>
            <a:r>
              <a:rPr lang="en-US" dirty="0"/>
              <a:t>, for faster comprehension</a:t>
            </a:r>
          </a:p>
          <a:p>
            <a:pPr lvl="1"/>
            <a:r>
              <a:rPr lang="en-US" dirty="0"/>
              <a:t>Effectively </a:t>
            </a:r>
            <a:r>
              <a:rPr lang="en-US" u="sng" dirty="0"/>
              <a:t>teach words</a:t>
            </a:r>
            <a:r>
              <a:rPr lang="en-US" dirty="0"/>
              <a:t>, for building a better vocabulary</a:t>
            </a:r>
          </a:p>
          <a:p>
            <a:pPr lvl="1"/>
            <a:r>
              <a:rPr lang="en-US" dirty="0"/>
              <a:t>Help teachers </a:t>
            </a:r>
            <a:r>
              <a:rPr lang="en-US" u="sng" dirty="0"/>
              <a:t>save time</a:t>
            </a:r>
            <a:r>
              <a:rPr lang="en-US" dirty="0"/>
              <a:t> and produce </a:t>
            </a:r>
            <a:r>
              <a:rPr lang="en-US" u="sng" dirty="0"/>
              <a:t>engaging lessons</a:t>
            </a:r>
            <a:endParaRPr lang="en-US" dirty="0"/>
          </a:p>
          <a:p>
            <a:pPr lvl="1"/>
            <a:r>
              <a:rPr lang="en-US" dirty="0"/>
              <a:t>Help </a:t>
            </a:r>
            <a:r>
              <a:rPr lang="en-US" u="sng" dirty="0"/>
              <a:t>improve learning outcomes</a:t>
            </a:r>
            <a:endParaRPr lang="en-US" dirty="0"/>
          </a:p>
          <a:p>
            <a:r>
              <a:rPr lang="en-US" dirty="0"/>
              <a:t>The site is </a:t>
            </a:r>
            <a:r>
              <a:rPr lang="en-US" u="sng" dirty="0"/>
              <a:t>free and child-safe</a:t>
            </a:r>
            <a:r>
              <a:rPr lang="en-US" dirty="0"/>
              <a:t>. Use it now; there's no software to install. Try the </a:t>
            </a:r>
            <a:r>
              <a:rPr lang="en-US" dirty="0">
                <a:hlinkClick r:id="rId3"/>
              </a:rPr>
              <a:t>online demo</a:t>
            </a:r>
            <a:r>
              <a:rPr lang="en-US" dirty="0"/>
              <a:t> and the </a:t>
            </a:r>
            <a:r>
              <a:rPr lang="en-US" dirty="0">
                <a:hlinkClick r:id="rId4"/>
              </a:rPr>
              <a:t>first-time user guide</a:t>
            </a:r>
            <a:r>
              <a:rPr lang="en-US" dirty="0"/>
              <a:t>. Teachers: You can print </a:t>
            </a:r>
            <a:r>
              <a:rPr lang="en-US" dirty="0">
                <a:hlinkClick r:id="rId5"/>
              </a:rPr>
              <a:t>free, full-color literature</a:t>
            </a:r>
            <a:r>
              <a:rPr lang="en-US" dirty="0"/>
              <a:t> to get started. </a:t>
            </a:r>
            <a:r>
              <a:rPr lang="en-US" u="sng" dirty="0"/>
              <a:t>Scroll down</a:t>
            </a:r>
            <a:r>
              <a:rPr lang="en-US" dirty="0"/>
              <a:t> for more info...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49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C773-40BD-4895-9B74-07322542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2ADEA-38A5-4549-84D0-A3A5702BC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https://rewordify.com/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E057E-C967-4AF2-992F-5D13B5C0B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" y="2470660"/>
            <a:ext cx="9882909" cy="384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1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0F74DC-BC17-4499-8825-0BC2A323D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667"/>
            <a:ext cx="6347061" cy="655666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8DB6D4E-AAC5-4A0A-BD61-679D05CA0729}"/>
              </a:ext>
            </a:extLst>
          </p:cNvPr>
          <p:cNvSpPr/>
          <p:nvPr/>
        </p:nvSpPr>
        <p:spPr>
          <a:xfrm>
            <a:off x="2824480" y="5389072"/>
            <a:ext cx="4500880" cy="13106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D227B-5BAE-4678-8B2F-C03827BE1526}"/>
              </a:ext>
            </a:extLst>
          </p:cNvPr>
          <p:cNvSpPr txBox="1"/>
          <p:nvPr/>
        </p:nvSpPr>
        <p:spPr>
          <a:xfrm>
            <a:off x="7564582" y="591127"/>
            <a:ext cx="444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 Prediction in Zoom</a:t>
            </a:r>
          </a:p>
        </p:txBody>
      </p:sp>
    </p:spTree>
    <p:extLst>
      <p:ext uri="{BB962C8B-B14F-4D97-AF65-F5344CB8AC3E}">
        <p14:creationId xmlns:p14="http://schemas.microsoft.com/office/powerpoint/2010/main" val="95599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2DC2EC-0C1D-4ED6-B45B-87020C7F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9" y="2275555"/>
            <a:ext cx="1560995" cy="1401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C5D69-AA5A-415C-92B2-099A9F445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808" y="2642561"/>
            <a:ext cx="962141" cy="85280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A39B307-7F15-440C-A55B-837D4B233B3E}"/>
              </a:ext>
            </a:extLst>
          </p:cNvPr>
          <p:cNvSpPr/>
          <p:nvPr/>
        </p:nvSpPr>
        <p:spPr>
          <a:xfrm>
            <a:off x="3274142" y="2713703"/>
            <a:ext cx="2576052" cy="715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E5017-4A64-4CF5-9E6F-6A78C98DA680}"/>
              </a:ext>
            </a:extLst>
          </p:cNvPr>
          <p:cNvSpPr txBox="1"/>
          <p:nvPr/>
        </p:nvSpPr>
        <p:spPr>
          <a:xfrm>
            <a:off x="2050473" y="4174836"/>
            <a:ext cx="575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Windows Key Followed by the Settings Key</a:t>
            </a:r>
          </a:p>
        </p:txBody>
      </p:sp>
    </p:spTree>
    <p:extLst>
      <p:ext uri="{BB962C8B-B14F-4D97-AF65-F5344CB8AC3E}">
        <p14:creationId xmlns:p14="http://schemas.microsoft.com/office/powerpoint/2010/main" val="304848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73404-07CF-4EB5-8566-2C5CA109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6189-6C98-4C53-A8AB-911677462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099E0-D0CF-498A-82E8-6DA334DE2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41" y="135432"/>
            <a:ext cx="8636000" cy="658713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9A9426-1144-4202-9CDA-F27CC5240E5D}"/>
              </a:ext>
            </a:extLst>
          </p:cNvPr>
          <p:cNvSpPr/>
          <p:nvPr/>
        </p:nvSpPr>
        <p:spPr>
          <a:xfrm>
            <a:off x="4155440" y="6176963"/>
            <a:ext cx="3220720" cy="4981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2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C6F9-CD38-4CD8-AD7B-AD372704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515D-B8A3-4B9D-A5E2-9FB81DE04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A5CBF-5A69-426B-AE34-459D7DEF2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97" y="91440"/>
            <a:ext cx="7992926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6BAF68-26AE-47C3-A16B-4A6CC45EDD7B}"/>
              </a:ext>
            </a:extLst>
          </p:cNvPr>
          <p:cNvSpPr/>
          <p:nvPr/>
        </p:nvSpPr>
        <p:spPr>
          <a:xfrm>
            <a:off x="4622800" y="1524000"/>
            <a:ext cx="3220720" cy="8737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DE4A5-F4A0-4A69-976D-27796FE8F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Immersive Reader</a:t>
            </a:r>
          </a:p>
        </p:txBody>
      </p:sp>
    </p:spTree>
    <p:extLst>
      <p:ext uri="{BB962C8B-B14F-4D97-AF65-F5344CB8AC3E}">
        <p14:creationId xmlns:p14="http://schemas.microsoft.com/office/powerpoint/2010/main" val="297314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5DF3-4500-4B7A-880F-914034BA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1CE3-AF7B-43CB-9743-F87FC2628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1055"/>
            <a:ext cx="10515600" cy="3165908"/>
          </a:xfrm>
        </p:spPr>
        <p:txBody>
          <a:bodyPr/>
          <a:lstStyle/>
          <a:p>
            <a:r>
              <a:rPr lang="en-US" dirty="0"/>
              <a:t>Immersive Reader is a tool which will read text to you in Microsoft Word.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2FB1A-F37E-4D91-B8A6-D44F1698A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396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1B639CB-CEB6-4F0B-B6B4-C6EE4BEA371A}"/>
              </a:ext>
            </a:extLst>
          </p:cNvPr>
          <p:cNvSpPr/>
          <p:nvPr/>
        </p:nvSpPr>
        <p:spPr>
          <a:xfrm>
            <a:off x="1561869" y="827578"/>
            <a:ext cx="944880" cy="19776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8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9796A-DFAD-4A55-B195-2A031C34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AAF24-E7FA-476B-97C4-61179C8D2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F817E-28A5-4DA3-A025-DDE4A29F9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50"/>
            <a:ext cx="12192000" cy="65659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2A17552-2026-4B06-9E13-BD0A2A8DD34E}"/>
              </a:ext>
            </a:extLst>
          </p:cNvPr>
          <p:cNvSpPr/>
          <p:nvPr/>
        </p:nvSpPr>
        <p:spPr>
          <a:xfrm>
            <a:off x="8676640" y="4592320"/>
            <a:ext cx="2296160" cy="528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60D58-A072-45C0-874E-A826FE19E1DB}"/>
              </a:ext>
            </a:extLst>
          </p:cNvPr>
          <p:cNvSpPr txBox="1"/>
          <p:nvPr/>
        </p:nvSpPr>
        <p:spPr>
          <a:xfrm>
            <a:off x="0" y="5597236"/>
            <a:ext cx="544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Immersive Reader is also available in Microsoft Edge.</a:t>
            </a:r>
          </a:p>
        </p:txBody>
      </p:sp>
    </p:spTree>
    <p:extLst>
      <p:ext uri="{BB962C8B-B14F-4D97-AF65-F5344CB8AC3E}">
        <p14:creationId xmlns:p14="http://schemas.microsoft.com/office/powerpoint/2010/main" val="2637963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377</Words>
  <Application>Microsoft Office PowerPoint</Application>
  <PresentationFormat>Widescreen</PresentationFormat>
  <Paragraphs>38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Accessing the Curriculum</vt:lpstr>
      <vt:lpstr>Word Prediction</vt:lpstr>
      <vt:lpstr>PowerPoint Presentation</vt:lpstr>
      <vt:lpstr>PowerPoint Presentation</vt:lpstr>
      <vt:lpstr>PowerPoint Presentation</vt:lpstr>
      <vt:lpstr>PowerPoint Presentation</vt:lpstr>
      <vt:lpstr>Immersive Reader</vt:lpstr>
      <vt:lpstr>PowerPoint Presentation</vt:lpstr>
      <vt:lpstr>PowerPoint Presentation</vt:lpstr>
      <vt:lpstr>Ctrl + Shift + R quickly turns on Immersive Reader in Microsoft Edge (browser)</vt:lpstr>
      <vt:lpstr>Speech to Text</vt:lpstr>
      <vt:lpstr>PowerPoint Presentation</vt:lpstr>
      <vt:lpstr>Microsoft Word 365</vt:lpstr>
      <vt:lpstr>Google Docs (When Opened in Chrome)</vt:lpstr>
      <vt:lpstr>Google Docs (When Opened in Chrome)</vt:lpstr>
      <vt:lpstr>Graphic Organizer</vt:lpstr>
      <vt:lpstr>https://my.hrw.com/nsmedia/intgos/html/igo.htm </vt:lpstr>
      <vt:lpstr>Math Supports</vt:lpstr>
      <vt:lpstr>Microsoft Office One Note</vt:lpstr>
      <vt:lpstr>Summarize Text</vt:lpstr>
      <vt:lpstr>Summarize Text With Text Compactor</vt:lpstr>
      <vt:lpstr>Vocabulary Supports</vt:lpstr>
      <vt:lpstr>Rewordify https://rewordify.com/</vt:lpstr>
      <vt:lpstr>Vocabulary Supports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Immersive Reader</dc:title>
  <dc:creator>Janis Doneski-Nicol</dc:creator>
  <cp:lastModifiedBy>Janis Doneski-Nicol</cp:lastModifiedBy>
  <cp:revision>14</cp:revision>
  <dcterms:created xsi:type="dcterms:W3CDTF">2020-11-24T16:06:24Z</dcterms:created>
  <dcterms:modified xsi:type="dcterms:W3CDTF">2021-08-20T19:00:02Z</dcterms:modified>
</cp:coreProperties>
</file>