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20"/>
    <p:restoredTop sz="94580"/>
  </p:normalViewPr>
  <p:slideViewPr>
    <p:cSldViewPr snapToGrid="0" snapToObjects="1">
      <p:cViewPr varScale="1">
        <p:scale>
          <a:sx n="75" d="100"/>
          <a:sy n="75" d="100"/>
        </p:scale>
        <p:origin x="90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DB44-B08C-E345-A28C-27F04EBAD13D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A2928-3A46-E349-A8B5-433938D83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60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DB44-B08C-E345-A28C-27F04EBAD13D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A2928-3A46-E349-A8B5-433938D83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781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DB44-B08C-E345-A28C-27F04EBAD13D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A2928-3A46-E349-A8B5-433938D83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297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DB44-B08C-E345-A28C-27F04EBAD13D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A2928-3A46-E349-A8B5-433938D8354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9928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DB44-B08C-E345-A28C-27F04EBAD13D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A2928-3A46-E349-A8B5-433938D83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5051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DB44-B08C-E345-A28C-27F04EBAD13D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A2928-3A46-E349-A8B5-433938D83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8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DB44-B08C-E345-A28C-27F04EBAD13D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A2928-3A46-E349-A8B5-433938D83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77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DB44-B08C-E345-A28C-27F04EBAD13D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A2928-3A46-E349-A8B5-433938D83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51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DB44-B08C-E345-A28C-27F04EBAD13D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A2928-3A46-E349-A8B5-433938D83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34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DB44-B08C-E345-A28C-27F04EBAD13D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A2928-3A46-E349-A8B5-433938D83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167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DB44-B08C-E345-A28C-27F04EBAD13D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A2928-3A46-E349-A8B5-433938D83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56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DB44-B08C-E345-A28C-27F04EBAD13D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A2928-3A46-E349-A8B5-433938D83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895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DB44-B08C-E345-A28C-27F04EBAD13D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A2928-3A46-E349-A8B5-433938D83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04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DB44-B08C-E345-A28C-27F04EBAD13D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A2928-3A46-E349-A8B5-433938D83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709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DB44-B08C-E345-A28C-27F04EBAD13D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A2928-3A46-E349-A8B5-433938D83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64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DB44-B08C-E345-A28C-27F04EBAD13D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A2928-3A46-E349-A8B5-433938D83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79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2DB44-B08C-E345-A28C-27F04EBAD13D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A2928-3A46-E349-A8B5-433938D83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90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CE2DB44-B08C-E345-A28C-27F04EBAD13D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A2928-3A46-E349-A8B5-433938D83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8888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hyperlink" Target="https://itunes.apple.com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hyperlink" Target="https://www.fusd1.org/Domain/701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err="1" smtClean="0"/>
              <a:t>ParentVUE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/>
              <a:t>Monitor your son or daughters educational progress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78332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Gradebook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3313" y="2339133"/>
            <a:ext cx="8947150" cy="3622772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7" name="Rectangle 6"/>
          <p:cNvSpPr/>
          <p:nvPr/>
        </p:nvSpPr>
        <p:spPr>
          <a:xfrm>
            <a:off x="2258548" y="2631450"/>
            <a:ext cx="2103902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mtClean="0"/>
              <a:t>STUDENT  </a:t>
            </a:r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028016" y="2446784"/>
            <a:ext cx="2022447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STUDENT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653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History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1565" y="2052638"/>
            <a:ext cx="7610646" cy="41957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35943" y="2419349"/>
            <a:ext cx="2346268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STUDENT NAME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728228" y="2604015"/>
            <a:ext cx="2167621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STUDENT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656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gain access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AutoNum type="arabicParenR"/>
            </a:pPr>
            <a:r>
              <a:rPr lang="en-US" sz="2200" b="1" dirty="0" smtClean="0"/>
              <a:t>Fill out the </a:t>
            </a:r>
            <a:r>
              <a:rPr lang="en-US" sz="2200" b="1" dirty="0" err="1" smtClean="0"/>
              <a:t>ParentVUE</a:t>
            </a:r>
            <a:r>
              <a:rPr lang="en-US" sz="2200" b="1" dirty="0" smtClean="0"/>
              <a:t> access form (make sure it’s legible)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en-US" sz="2200" b="1" dirty="0" smtClean="0"/>
              <a:t>Turn form into Summit HS front office.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en-US" sz="2200" b="1" dirty="0" smtClean="0"/>
              <a:t>Wait 2 to 3 school days and you will receive an e-mail.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en-US" sz="2200" b="1" dirty="0" smtClean="0"/>
              <a:t>This e-mail provides your username and login.</a:t>
            </a:r>
          </a:p>
          <a:p>
            <a:pPr marL="514350" indent="-514350">
              <a:lnSpc>
                <a:spcPct val="150000"/>
              </a:lnSpc>
              <a:buAutoNum type="arabicParenR"/>
            </a:pPr>
            <a:r>
              <a:rPr lang="en-US" sz="2200" b="1" dirty="0" smtClean="0"/>
              <a:t>Login and start monitoring!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998606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Once you have access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-Login and monitor on your smart phone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2800" b="1" dirty="0" smtClean="0"/>
              <a:t>Or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2800" b="1" dirty="0" smtClean="0"/>
              <a:t>- Login and monitor on your computer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45631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 Phone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Download the free </a:t>
            </a:r>
            <a:r>
              <a:rPr lang="en-US" dirty="0" err="1" smtClean="0"/>
              <a:t>ParentVUE</a:t>
            </a:r>
            <a:r>
              <a:rPr lang="en-US" dirty="0" smtClean="0"/>
              <a:t> app at </a:t>
            </a:r>
            <a:r>
              <a:rPr lang="en-US" dirty="0" smtClean="0">
                <a:hlinkClick r:id="rId2"/>
              </a:rPr>
              <a:t>https://itunes.apple.com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234" y="2446105"/>
            <a:ext cx="6294476" cy="421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53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a computer (Click </a:t>
            </a:r>
            <a:r>
              <a:rPr lang="en-US" dirty="0" err="1" smtClean="0"/>
              <a:t>ParentVUE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en-US" dirty="0" smtClean="0"/>
              <a:t>Visit SHS website at </a:t>
            </a:r>
            <a:r>
              <a:rPr lang="en-US" dirty="0" smtClean="0">
                <a:hlinkClick r:id="rId2"/>
              </a:rPr>
              <a:t>https://www.fusd1.org/Domain/701</a:t>
            </a:r>
            <a:endParaRPr lang="en-US" dirty="0" smtClean="0"/>
          </a:p>
          <a:p>
            <a:pPr marL="514350" indent="-514350">
              <a:buAutoNum type="arabicParenR"/>
            </a:pPr>
            <a:r>
              <a:rPr lang="en-US" dirty="0" smtClean="0"/>
              <a:t>Move the curser over Grades-Attendance-Website</a:t>
            </a:r>
          </a:p>
          <a:p>
            <a:pPr marL="514350" indent="-514350">
              <a:buAutoNum type="arabicParenR"/>
            </a:pPr>
            <a:r>
              <a:rPr lang="en-US" dirty="0" smtClean="0"/>
              <a:t>Click on </a:t>
            </a:r>
            <a:r>
              <a:rPr lang="en-US" dirty="0" err="1" smtClean="0"/>
              <a:t>ParentVUE</a:t>
            </a:r>
            <a:r>
              <a:rPr lang="en-US" dirty="0" smtClean="0"/>
              <a:t> Login</a:t>
            </a:r>
          </a:p>
          <a:p>
            <a:pPr marL="514350" indent="-514350">
              <a:buAutoNum type="arabicParenR"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217" y="2998381"/>
            <a:ext cx="5256637" cy="325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04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“I </a:t>
            </a:r>
            <a:r>
              <a:rPr lang="en-US" dirty="0" smtClean="0"/>
              <a:t>am a </a:t>
            </a:r>
            <a:r>
              <a:rPr lang="en-US" dirty="0" smtClean="0"/>
              <a:t>parent”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4078" y="2052638"/>
            <a:ext cx="8885619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47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     Login or Activate My Account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3313" y="2058098"/>
            <a:ext cx="8947150" cy="418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6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604682"/>
          </a:xfrm>
        </p:spPr>
        <p:txBody>
          <a:bodyPr/>
          <a:lstStyle/>
          <a:p>
            <a:r>
              <a:rPr lang="en-US" dirty="0" smtClean="0"/>
              <a:t>Once </a:t>
            </a:r>
            <a:r>
              <a:rPr lang="en-US" dirty="0" smtClean="0"/>
              <a:t>you’re </a:t>
            </a:r>
            <a:r>
              <a:rPr lang="en-US" dirty="0" smtClean="0"/>
              <a:t>in Parent </a:t>
            </a:r>
            <a:r>
              <a:rPr lang="en-US" dirty="0" err="1" smtClean="0"/>
              <a:t>Vue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>U</a:t>
            </a:r>
            <a:r>
              <a:rPr lang="en-US" sz="1600" dirty="0" smtClean="0"/>
              <a:t>se the panel on the left titles “Navigation” to access each section: Attendance, Gradebook, and Course History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7828" y="2057400"/>
            <a:ext cx="9196344" cy="4351338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5" name="TextBox 4"/>
          <p:cNvSpPr txBox="1"/>
          <p:nvPr/>
        </p:nvSpPr>
        <p:spPr>
          <a:xfrm>
            <a:off x="3540085" y="3270178"/>
            <a:ext cx="1401566" cy="27699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STUDENT NAME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9292606" y="2765042"/>
            <a:ext cx="1401566" cy="27699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STUDENT NAME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33903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Attendance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2027" y="2052638"/>
            <a:ext cx="7069721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24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1466</TotalTime>
  <Words>146</Words>
  <Application>Microsoft Office PowerPoint</Application>
  <PresentationFormat>Widescreen</PresentationFormat>
  <Paragraphs>32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Century Gothic</vt:lpstr>
      <vt:lpstr>Wingdings 3</vt:lpstr>
      <vt:lpstr>Ion</vt:lpstr>
      <vt:lpstr>ParentVUE</vt:lpstr>
      <vt:lpstr>How to gain access</vt:lpstr>
      <vt:lpstr>Once you have access</vt:lpstr>
      <vt:lpstr>Smart Phone</vt:lpstr>
      <vt:lpstr>On a computer (Click ParentVUE)</vt:lpstr>
      <vt:lpstr>Click “I am a parent”</vt:lpstr>
      <vt:lpstr>        Login or Activate My Account</vt:lpstr>
      <vt:lpstr>Once you’re in Parent Vue  Use the panel on the left titles “Navigation” to access each section: Attendance, Gradebook, and Course History </vt:lpstr>
      <vt:lpstr>Attendance</vt:lpstr>
      <vt:lpstr>Gradebook</vt:lpstr>
      <vt:lpstr>Course History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ParentVUE</dc:title>
  <dc:creator>Microsoft Office User</dc:creator>
  <cp:lastModifiedBy>Tech</cp:lastModifiedBy>
  <cp:revision>16</cp:revision>
  <dcterms:created xsi:type="dcterms:W3CDTF">2017-10-25T17:38:31Z</dcterms:created>
  <dcterms:modified xsi:type="dcterms:W3CDTF">2017-10-30T18:45:23Z</dcterms:modified>
</cp:coreProperties>
</file>