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67" r:id="rId4"/>
    <p:sldId id="257" r:id="rId5"/>
    <p:sldId id="271" r:id="rId6"/>
    <p:sldId id="280" r:id="rId7"/>
    <p:sldId id="282" r:id="rId8"/>
    <p:sldId id="258" r:id="rId9"/>
    <p:sldId id="259" r:id="rId10"/>
    <p:sldId id="260" r:id="rId11"/>
    <p:sldId id="265" r:id="rId12"/>
    <p:sldId id="269" r:id="rId13"/>
    <p:sldId id="278" r:id="rId14"/>
    <p:sldId id="261" r:id="rId15"/>
    <p:sldId id="279" r:id="rId16"/>
    <p:sldId id="272" r:id="rId17"/>
    <p:sldId id="277" r:id="rId18"/>
    <p:sldId id="273" r:id="rId19"/>
    <p:sldId id="270" r:id="rId20"/>
    <p:sldId id="274" r:id="rId21"/>
    <p:sldId id="281" r:id="rId22"/>
    <p:sldId id="262" r:id="rId23"/>
    <p:sldId id="268" r:id="rId24"/>
    <p:sldId id="263" r:id="rId25"/>
    <p:sldId id="264" r:id="rId26"/>
    <p:sldId id="27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9" autoAdjust="0"/>
    <p:restoredTop sz="94475"/>
  </p:normalViewPr>
  <p:slideViewPr>
    <p:cSldViewPr>
      <p:cViewPr varScale="1">
        <p:scale>
          <a:sx n="133" d="100"/>
          <a:sy n="133" d="100"/>
        </p:scale>
        <p:origin x="-93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84C025C-D1D1-465D-BD20-B75E1FAD2042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D429576-40E5-4EA3-AD5B-BB5892BCA21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DXJr0x5nhDkABDP-L0K1wf_oe9KuW5Co/view?usp=sharin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8o7v_-PP9RDn0d2eBHIBDF61pm-lFvSe/view?usp=sharin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0B0jQ2TDGBAgIaFoxOUJWZ3RnRDg/view?usp=sharin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5WghV5pbR65xRZ3uJpmHRP5hocAx57Zw/view?usp=sharin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feature=player_detailpage&amp;v=_aBnGBI-2u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1_nwAOzVFHXCi-avNthCuYF2YE6n2Hy/view?usp=sharin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i2HvUv0_Pz1P4Vh2P1AhF-umggKBqWwU/view?usp=sharin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ZrqThX33-wq4165zN281FUH-jnMtZDPX/view?usp=shari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open?id=1AvALSTRuoWJdMlJvq2577tdGEG9w9cAp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open?id=1AvALSTRuoWJdMlJvq2577tdGEG9w9cAp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2imqpjCLu71gYLtx-gOZBP9s2LwisUH8/view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we do things at </a:t>
            </a:r>
          </a:p>
          <a:p>
            <a:r>
              <a:rPr lang="en-US" sz="3600" dirty="0"/>
              <a:t>Coconino High School!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Panther Tracks</a:t>
            </a:r>
          </a:p>
        </p:txBody>
      </p:sp>
    </p:spTree>
    <p:extLst>
      <p:ext uri="{BB962C8B-B14F-4D97-AF65-F5344CB8AC3E}">
        <p14:creationId xmlns:p14="http://schemas.microsoft.com/office/powerpoint/2010/main" val="2074761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to stay on the Panther track </a:t>
            </a:r>
            <a:br>
              <a:rPr lang="en-US" dirty="0"/>
            </a:br>
            <a:r>
              <a:rPr lang="en-US" dirty="0"/>
              <a:t>in the restrooms: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64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297362"/>
          </a:xfrm>
        </p:spPr>
        <p:txBody>
          <a:bodyPr/>
          <a:lstStyle/>
          <a:p>
            <a:pPr algn="ctr"/>
            <a:r>
              <a:rPr lang="en-US" sz="5000" dirty="0"/>
              <a:t>Video for </a:t>
            </a:r>
            <a:br>
              <a:rPr lang="en-US" sz="5000" dirty="0"/>
            </a:br>
            <a:r>
              <a:rPr lang="en-US" sz="5000" dirty="0"/>
              <a:t>Restroom Expectations courtesy of the </a:t>
            </a:r>
            <a:br>
              <a:rPr lang="en-US" sz="5000" dirty="0"/>
            </a:br>
            <a:r>
              <a:rPr lang="en-US" sz="5000" dirty="0"/>
              <a:t>2018-2019 </a:t>
            </a:r>
            <a:br>
              <a:rPr lang="en-US" sz="5000" dirty="0"/>
            </a:br>
            <a:r>
              <a:rPr lang="en-US" sz="5000" dirty="0"/>
              <a:t>CHS Link Leaders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4754562"/>
            <a:ext cx="7924800" cy="1903297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endParaRPr lang="en-US" sz="6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78898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stay on the Panther track </a:t>
            </a:r>
            <a:br>
              <a:rPr lang="en-US" dirty="0"/>
            </a:br>
            <a:r>
              <a:rPr lang="en-US" dirty="0"/>
              <a:t>in the Parking Lot and the community: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45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11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4775662"/>
          </a:xfrm>
        </p:spPr>
        <p:txBody>
          <a:bodyPr/>
          <a:lstStyle/>
          <a:p>
            <a:pPr algn="ctr"/>
            <a:r>
              <a:rPr lang="en-US" sz="5000" dirty="0"/>
              <a:t>Video for </a:t>
            </a:r>
            <a:br>
              <a:rPr lang="en-US" sz="5000" dirty="0"/>
            </a:br>
            <a:r>
              <a:rPr lang="en-US" sz="5000" b="1" u="sng" dirty="0"/>
              <a:t>Parking lot</a:t>
            </a:r>
            <a:r>
              <a:rPr lang="en-US" sz="5000" dirty="0"/>
              <a:t> Expectations courtesy of the </a:t>
            </a:r>
            <a:br>
              <a:rPr lang="en-US" sz="5000" dirty="0"/>
            </a:br>
            <a:r>
              <a:rPr lang="en-US" sz="5000" dirty="0"/>
              <a:t>2018-2019 </a:t>
            </a:r>
            <a:br>
              <a:rPr lang="en-US" sz="5000" dirty="0"/>
            </a:br>
            <a:r>
              <a:rPr lang="en-US" sz="5000" dirty="0"/>
              <a:t>CHS Link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4800600"/>
            <a:ext cx="7924800" cy="939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hlinkClick r:id="rId2"/>
              </a:rPr>
              <a:t>Click HERE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43842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602162"/>
          </a:xfrm>
        </p:spPr>
        <p:txBody>
          <a:bodyPr/>
          <a:lstStyle/>
          <a:p>
            <a:pPr algn="ctr"/>
            <a:r>
              <a:rPr lang="en-US" sz="6000" dirty="0"/>
              <a:t>How we show the community what </a:t>
            </a:r>
            <a:r>
              <a:rPr lang="en-US" sz="6000" dirty="0" err="1"/>
              <a:t>coconino</a:t>
            </a:r>
            <a:r>
              <a:rPr lang="en-US" sz="6000" dirty="0"/>
              <a:t> is all about</a:t>
            </a:r>
            <a:r>
              <a:rPr lang="is-IS" sz="6000" dirty="0"/>
              <a:t>…</a:t>
            </a:r>
            <a:r>
              <a:rPr lang="is-IS" dirty="0"/>
              <a:t/>
            </a:r>
            <a:br>
              <a:rPr lang="is-IS" dirty="0"/>
            </a:br>
            <a:r>
              <a:rPr lang="is-IS" dirty="0"/>
              <a:t>(PBIS Expectations </a:t>
            </a:r>
            <a:br>
              <a:rPr lang="is-IS" dirty="0"/>
            </a:br>
            <a:r>
              <a:rPr lang="is-IS" dirty="0"/>
              <a:t>when you’re off campus)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7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4775662"/>
          </a:xfrm>
        </p:spPr>
        <p:txBody>
          <a:bodyPr/>
          <a:lstStyle/>
          <a:p>
            <a:pPr algn="ctr"/>
            <a:r>
              <a:rPr lang="en-US" sz="5000" dirty="0"/>
              <a:t>Video for </a:t>
            </a:r>
            <a:br>
              <a:rPr lang="en-US" sz="5000" dirty="0"/>
            </a:br>
            <a:r>
              <a:rPr lang="en-US" sz="5000" b="1" u="sng" dirty="0"/>
              <a:t>community</a:t>
            </a:r>
            <a:r>
              <a:rPr lang="en-US" sz="5000" dirty="0"/>
              <a:t> Expectations courtesy of the </a:t>
            </a:r>
            <a:br>
              <a:rPr lang="en-US" sz="5000" dirty="0"/>
            </a:br>
            <a:r>
              <a:rPr lang="en-US" sz="5000" dirty="0"/>
              <a:t>2016-2017 </a:t>
            </a:r>
            <a:br>
              <a:rPr lang="en-US" sz="5000" dirty="0"/>
            </a:br>
            <a:r>
              <a:rPr lang="en-US" sz="5000" dirty="0"/>
              <a:t>CHS Link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4800600"/>
            <a:ext cx="7924800" cy="939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hlinkClick r:id="rId2"/>
              </a:rPr>
              <a:t>Click HERE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9193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68362"/>
          </a:xfrm>
        </p:spPr>
        <p:txBody>
          <a:bodyPr/>
          <a:lstStyle/>
          <a:p>
            <a:pPr algn="ctr"/>
            <a:r>
              <a:rPr lang="en-US" dirty="0"/>
              <a:t>How to Stay on the Panther track in the Inside eating Areas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458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37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Stay on the Panther track in </a:t>
            </a:r>
            <a:r>
              <a:rPr lang="en-US"/>
              <a:t>the outside </a:t>
            </a:r>
            <a:r>
              <a:rPr lang="en-US" dirty="0"/>
              <a:t>eating Areas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924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90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4800600"/>
          </a:xfrm>
        </p:spPr>
        <p:txBody>
          <a:bodyPr/>
          <a:lstStyle/>
          <a:p>
            <a:pPr algn="ctr"/>
            <a:r>
              <a:rPr lang="en-US" sz="5000" dirty="0"/>
              <a:t>Eating Area Expectations video Presented by the  </a:t>
            </a:r>
            <a:br>
              <a:rPr lang="en-US" sz="5000" dirty="0"/>
            </a:br>
            <a:r>
              <a:rPr lang="en-US" sz="5000" dirty="0"/>
              <a:t>2017-2018 </a:t>
            </a:r>
            <a:br>
              <a:rPr lang="en-US" sz="5000" dirty="0"/>
            </a:br>
            <a:r>
              <a:rPr lang="en-US" sz="5000" dirty="0"/>
              <a:t>CHS Link Leaders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4800600"/>
            <a:ext cx="79248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6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77962"/>
          </a:xfrm>
        </p:spPr>
        <p:txBody>
          <a:bodyPr/>
          <a:lstStyle/>
          <a:p>
            <a:pPr algn="ctr"/>
            <a:r>
              <a:rPr lang="en-US" sz="5400" dirty="0"/>
              <a:t>CHS events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2057400"/>
            <a:ext cx="7924800" cy="36576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Baskerville Old Face" pitchFamily="18" charset="0"/>
              </a:rPr>
              <a:t>Events include: assemblies, sporting events, concerts, plays/musicals, etc.</a:t>
            </a:r>
          </a:p>
          <a:p>
            <a:r>
              <a:rPr lang="en-US" sz="2800" dirty="0">
                <a:latin typeface="Baskerville Old Face" pitchFamily="18" charset="0"/>
              </a:rPr>
              <a:t>Events can take place in the gym, auditorium, stadium, fields, cafeteria</a:t>
            </a:r>
          </a:p>
          <a:p>
            <a:r>
              <a:rPr lang="en-US" sz="2800" dirty="0">
                <a:latin typeface="Baskerville Old Face" pitchFamily="18" charset="0"/>
              </a:rPr>
              <a:t>Staying on the Panther Track applies to away games as well.  How we conduct ourselves as Panthers at other schools is just as important as at our own school.</a:t>
            </a:r>
            <a:endParaRPr lang="en-US" sz="1800" dirty="0">
              <a:latin typeface="Baskerville Old Face" pitchFamily="18" charset="0"/>
            </a:endParaRPr>
          </a:p>
          <a:p>
            <a:endParaRPr lang="en-US" sz="2400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9521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/>
              <a:t>CHS Mission Statement: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Bodoni MT" pitchFamily="18" charset="0"/>
              </a:rPr>
              <a:t>To create a vibrant school community that exemplifies academic excellence and model citizenship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5322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stay on the Panther Track during CHS events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362" y="1447800"/>
            <a:ext cx="867107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5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924800" cy="4800600"/>
          </a:xfrm>
        </p:spPr>
        <p:txBody>
          <a:bodyPr/>
          <a:lstStyle/>
          <a:p>
            <a:pPr algn="ctr"/>
            <a:r>
              <a:rPr lang="en-US" sz="5000" dirty="0"/>
              <a:t>Event Area Expectations video Presented by the  </a:t>
            </a:r>
            <a:br>
              <a:rPr lang="en-US" sz="5000" dirty="0"/>
            </a:br>
            <a:r>
              <a:rPr lang="en-US" sz="5000" dirty="0"/>
              <a:t>2017-2018 </a:t>
            </a:r>
            <a:br>
              <a:rPr lang="en-US" sz="5000" dirty="0"/>
            </a:br>
            <a:r>
              <a:rPr lang="en-US" sz="5000" dirty="0"/>
              <a:t>CHS Link Leaders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4800600"/>
            <a:ext cx="79248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06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2162"/>
          </a:xfrm>
        </p:spPr>
        <p:txBody>
          <a:bodyPr/>
          <a:lstStyle/>
          <a:p>
            <a:pPr algn="ctr"/>
            <a:r>
              <a:rPr lang="en-US" sz="3600" dirty="0" err="1"/>
              <a:t>Pawsitive</a:t>
            </a:r>
            <a:r>
              <a:rPr lang="en-US" sz="3600" dirty="0"/>
              <a:t> Panthers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43000"/>
            <a:ext cx="79248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Rewards system for students meeting expectations in all areas of campus</a:t>
            </a:r>
          </a:p>
          <a:p>
            <a:r>
              <a:rPr lang="en-US" sz="2800" dirty="0"/>
              <a:t>Why do we have a rewards system?</a:t>
            </a:r>
          </a:p>
          <a:p>
            <a:pPr lvl="1"/>
            <a:r>
              <a:rPr lang="en-US" sz="2800" dirty="0"/>
              <a:t>To reward students who are meeting the school-wide expectations</a:t>
            </a:r>
          </a:p>
          <a:p>
            <a:pPr lvl="1"/>
            <a:r>
              <a:rPr lang="en-US" sz="2800" dirty="0"/>
              <a:t>Increases the chances that the students will continue to meet the expectation</a:t>
            </a:r>
          </a:p>
          <a:p>
            <a:pPr lvl="1"/>
            <a:r>
              <a:rPr lang="en-US" sz="2800" dirty="0"/>
              <a:t>Builds connections between students and teachers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81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is a </a:t>
            </a:r>
            <a:r>
              <a:rPr lang="en-US" sz="3600" dirty="0" err="1"/>
              <a:t>Pawsitive</a:t>
            </a:r>
            <a:r>
              <a:rPr lang="en-US" sz="3600" dirty="0"/>
              <a:t> Panther?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267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/>
              <a:t>Ticket with a scratch off area</a:t>
            </a:r>
          </a:p>
          <a:p>
            <a:pPr lvl="1"/>
            <a:r>
              <a:rPr lang="en-US" sz="2000" dirty="0"/>
              <a:t>4 categories:</a:t>
            </a:r>
          </a:p>
          <a:p>
            <a:pPr lvl="2"/>
            <a:r>
              <a:rPr lang="en-US" sz="2000" dirty="0"/>
              <a:t>Paw=choose from a set of prizes-airheads, pencils, pens, CHS spirit gear, ear buds</a:t>
            </a:r>
          </a:p>
          <a:p>
            <a:pPr lvl="2"/>
            <a:r>
              <a:rPr lang="en-US" sz="2000" dirty="0"/>
              <a:t>Panther=choose from a set of prizes- travel mugs, water bottles, T-shirts</a:t>
            </a:r>
          </a:p>
          <a:p>
            <a:pPr lvl="2"/>
            <a:r>
              <a:rPr lang="en-US" sz="2000" dirty="0"/>
              <a:t>Ribbon-choose from gift cards from local businesses: </a:t>
            </a:r>
            <a:r>
              <a:rPr lang="en-US" sz="2000" dirty="0" err="1"/>
              <a:t>Fratelli’s</a:t>
            </a:r>
            <a:r>
              <a:rPr lang="en-US" sz="2000" dirty="0"/>
              <a:t>, Sonic, Harkins, Chick-</a:t>
            </a:r>
            <a:r>
              <a:rPr lang="en-US" sz="2000" dirty="0" err="1"/>
              <a:t>Fil</a:t>
            </a:r>
            <a:r>
              <a:rPr lang="en-US" sz="2000" dirty="0"/>
              <a:t>-A</a:t>
            </a:r>
          </a:p>
          <a:p>
            <a:pPr lvl="2"/>
            <a:r>
              <a:rPr lang="en-US" sz="2000" dirty="0"/>
              <a:t>Raffle=raffle drawing for items such as gift cards, headphones, </a:t>
            </a:r>
            <a:r>
              <a:rPr lang="en-US" sz="2000" dirty="0" err="1"/>
              <a:t>ipods</a:t>
            </a:r>
            <a:r>
              <a:rPr lang="en-US" sz="2000" dirty="0"/>
              <a:t>, CHS dance tickets, “Beats”</a:t>
            </a:r>
          </a:p>
          <a:p>
            <a:pPr lvl="3"/>
            <a:r>
              <a:rPr lang="en-US" sz="2000" dirty="0"/>
              <a:t>The 1</a:t>
            </a:r>
            <a:r>
              <a:rPr lang="en-US" sz="2000" baseline="30000" dirty="0"/>
              <a:t>st</a:t>
            </a:r>
            <a:r>
              <a:rPr lang="en-US" sz="2000" dirty="0"/>
              <a:t> raffle will take place on Monday, August 28</a:t>
            </a:r>
            <a:r>
              <a:rPr lang="en-US" sz="2000" baseline="30000" dirty="0"/>
              <a:t>th</a:t>
            </a:r>
            <a:r>
              <a:rPr lang="en-US" sz="2000" dirty="0"/>
              <a:t> during Homeroom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86" y="5562600"/>
            <a:ext cx="956186" cy="98805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86" y="245660"/>
            <a:ext cx="11906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180109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186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 do I do when I receive a </a:t>
            </a:r>
            <a:r>
              <a:rPr lang="en-US" dirty="0" err="1"/>
              <a:t>Pawsitive</a:t>
            </a:r>
            <a:r>
              <a:rPr lang="en-US" dirty="0"/>
              <a:t> Panther?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Make sure:</a:t>
            </a:r>
          </a:p>
          <a:p>
            <a:pPr lvl="1"/>
            <a:r>
              <a:rPr lang="en-US" sz="2800" dirty="0"/>
              <a:t>The teacher or staff member who gave it to you signed the back</a:t>
            </a:r>
          </a:p>
          <a:p>
            <a:pPr lvl="1"/>
            <a:r>
              <a:rPr lang="en-US" sz="2800" dirty="0"/>
              <a:t>Your name is printed </a:t>
            </a:r>
            <a:r>
              <a:rPr lang="en-US" sz="2800" b="1" i="1" dirty="0">
                <a:solidFill>
                  <a:srgbClr val="FF0000"/>
                </a:solidFill>
              </a:rPr>
              <a:t>legibly</a:t>
            </a:r>
            <a:r>
              <a:rPr lang="en-US" sz="2800" dirty="0"/>
              <a:t> on the back</a:t>
            </a:r>
          </a:p>
          <a:p>
            <a:pPr lvl="1"/>
            <a:r>
              <a:rPr lang="en-US" sz="2800" dirty="0"/>
              <a:t>Turn it in to the main office after school to redeem your prize or enter the raffle</a:t>
            </a:r>
          </a:p>
          <a:p>
            <a:pPr marL="342900" lvl="1" indent="-342900"/>
            <a:r>
              <a:rPr lang="en-US" sz="2800" dirty="0"/>
              <a:t>Raffles will take place at least once per month during Pep Assemblies or on the Pulse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5328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4419600"/>
          </a:xfrm>
        </p:spPr>
        <p:txBody>
          <a:bodyPr/>
          <a:lstStyle/>
          <a:p>
            <a:pPr algn="ctr"/>
            <a:r>
              <a:rPr lang="en-US" sz="5000" dirty="0"/>
              <a:t>Video of </a:t>
            </a:r>
            <a:r>
              <a:rPr lang="en-US" sz="5000" dirty="0" err="1"/>
              <a:t>Pawsitive</a:t>
            </a:r>
            <a:r>
              <a:rPr lang="en-US" sz="5000" dirty="0"/>
              <a:t> Panthers </a:t>
            </a:r>
            <a:br>
              <a:rPr lang="en-US" sz="5000" dirty="0"/>
            </a:br>
            <a:r>
              <a:rPr lang="en-US" sz="5000" dirty="0"/>
              <a:t>courtesy of the </a:t>
            </a:r>
            <a:br>
              <a:rPr lang="en-US" sz="5000" dirty="0"/>
            </a:br>
            <a:r>
              <a:rPr lang="en-US" sz="5000" dirty="0"/>
              <a:t>2018-2019 CHS Link Leaders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4800600"/>
            <a:ext cx="7924800" cy="914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12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143001"/>
            <a:ext cx="807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We will be forever known by the tracks we leave. </a:t>
            </a:r>
          </a:p>
          <a:p>
            <a:pPr algn="ctr"/>
            <a:r>
              <a:rPr lang="en-US" sz="6600" dirty="0"/>
              <a:t>    </a:t>
            </a:r>
          </a:p>
          <a:p>
            <a:r>
              <a:rPr lang="en-US" sz="6600" dirty="0"/>
              <a:t>~Dakota Sioux Proverb</a:t>
            </a:r>
          </a:p>
        </p:txBody>
      </p:sp>
    </p:spTree>
    <p:extLst>
      <p:ext uri="{BB962C8B-B14F-4D97-AF65-F5344CB8AC3E}">
        <p14:creationId xmlns:p14="http://schemas.microsoft.com/office/powerpoint/2010/main" val="79290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CHS Guiding principles </a:t>
            </a:r>
            <a:br>
              <a:rPr lang="en-US" sz="4000" dirty="0"/>
            </a:br>
            <a:r>
              <a:rPr lang="en-US" dirty="0"/>
              <a:t>(school-wide Expectations)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924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792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to stay on the Panther track </a:t>
            </a:r>
            <a:br>
              <a:rPr lang="en-US" dirty="0"/>
            </a:br>
            <a:r>
              <a:rPr lang="en-US" dirty="0"/>
              <a:t>in the classroom: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524000"/>
            <a:ext cx="8458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15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849562"/>
          </a:xfrm>
        </p:spPr>
        <p:txBody>
          <a:bodyPr/>
          <a:lstStyle/>
          <a:p>
            <a:pPr algn="ctr"/>
            <a:r>
              <a:rPr lang="en-US" sz="5000" b="1" u="sng" dirty="0"/>
              <a:t>Classroom</a:t>
            </a:r>
            <a:r>
              <a:rPr lang="en-US" sz="5000" dirty="0"/>
              <a:t> Expectations video Presented by the  2018-2019 Link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4191000"/>
            <a:ext cx="79248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2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5638"/>
            <a:ext cx="7924800" cy="2849562"/>
          </a:xfrm>
        </p:spPr>
        <p:txBody>
          <a:bodyPr/>
          <a:lstStyle/>
          <a:p>
            <a:pPr algn="ctr"/>
            <a:r>
              <a:rPr lang="en-US" sz="5000" b="1" u="sng" dirty="0"/>
              <a:t>Technology</a:t>
            </a:r>
            <a:r>
              <a:rPr lang="en-US" sz="5000" dirty="0"/>
              <a:t> Expectations </a:t>
            </a:r>
            <a:br>
              <a:rPr lang="en-US" sz="5000" dirty="0"/>
            </a:br>
            <a:r>
              <a:rPr lang="en-US" sz="5000" dirty="0"/>
              <a:t>video Presented by the  2017-2018 Link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4191000"/>
            <a:ext cx="79248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5638"/>
            <a:ext cx="7924800" cy="4754562"/>
          </a:xfrm>
        </p:spPr>
        <p:txBody>
          <a:bodyPr/>
          <a:lstStyle/>
          <a:p>
            <a:pPr algn="ctr"/>
            <a:r>
              <a:rPr lang="en-US" sz="5000" b="1" u="sng" dirty="0"/>
              <a:t>Communicating with teachers proactively is extremely important!</a:t>
            </a:r>
            <a:r>
              <a:rPr lang="en-US" sz="5000" dirty="0"/>
              <a:t/>
            </a:r>
            <a:br>
              <a:rPr lang="en-US" sz="5000" dirty="0"/>
            </a:br>
            <a:r>
              <a:rPr lang="en-US" sz="5000" dirty="0"/>
              <a:t>Watch this video Presented by the  2017-2018 Link Leaders for some helpful hints!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5412658"/>
            <a:ext cx="79248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3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to stay on the panther track </a:t>
            </a:r>
            <a:br>
              <a:rPr lang="en-US" dirty="0"/>
            </a:br>
            <a:r>
              <a:rPr lang="en-US" dirty="0"/>
              <a:t>in the Hallways: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781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3352800"/>
          </a:xfrm>
        </p:spPr>
        <p:txBody>
          <a:bodyPr/>
          <a:lstStyle/>
          <a:p>
            <a:pPr algn="ctr"/>
            <a:r>
              <a:rPr lang="en-US" sz="5000" dirty="0"/>
              <a:t>Hallway Expectations video Courtesy of the  2017-2018 Link Leaders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0D3204B-0F07-5145-AB3F-385A44D236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4267200"/>
            <a:ext cx="7924800" cy="144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50224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1322</TotalTime>
  <Words>489</Words>
  <Application>Microsoft Macintosh PowerPoint</Application>
  <PresentationFormat>On-screen Show (4:3)</PresentationFormat>
  <Paragraphs>61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Horizon</vt:lpstr>
      <vt:lpstr>Panther Tracks</vt:lpstr>
      <vt:lpstr>CHS Mission Statement:</vt:lpstr>
      <vt:lpstr>CHS Guiding principles  (school-wide Expectations)</vt:lpstr>
      <vt:lpstr>How to stay on the Panther track  in the classroom:</vt:lpstr>
      <vt:lpstr>Classroom Expectations video Presented by the  2018-2019 Link Leaders</vt:lpstr>
      <vt:lpstr>Technology Expectations  video Presented by the  2017-2018 Link Leaders</vt:lpstr>
      <vt:lpstr>Communicating with teachers proactively is extremely important! Watch this video Presented by the  2017-2018 Link Leaders for some helpful hints!</vt:lpstr>
      <vt:lpstr>How to stay on the panther track  in the Hallways:</vt:lpstr>
      <vt:lpstr>Hallway Expectations video Courtesy of the  2017-2018 Link Leaders </vt:lpstr>
      <vt:lpstr>How to stay on the Panther track  in the restrooms:</vt:lpstr>
      <vt:lpstr>Video for  Restroom Expectations courtesy of the  2018-2019  CHS Link Leaders </vt:lpstr>
      <vt:lpstr>How to stay on the Panther track  in the Parking Lot and the community:</vt:lpstr>
      <vt:lpstr>Video for  Parking lot Expectations courtesy of the  2018-2019  CHS Link Leaders</vt:lpstr>
      <vt:lpstr>How we show the community what coconino is all about… (PBIS Expectations  when you’re off campus)</vt:lpstr>
      <vt:lpstr>Video for  community Expectations courtesy of the  2016-2017  CHS Link Leaders</vt:lpstr>
      <vt:lpstr>How to Stay on the Panther track in the Inside eating Areas</vt:lpstr>
      <vt:lpstr>How to Stay on the Panther track in the outside eating Areas</vt:lpstr>
      <vt:lpstr>Eating Area Expectations video Presented by the   2017-2018  CHS Link Leaders </vt:lpstr>
      <vt:lpstr>CHS events</vt:lpstr>
      <vt:lpstr>How to stay on the Panther Track during CHS events</vt:lpstr>
      <vt:lpstr>Event Area Expectations video Presented by the   2017-2018  CHS Link Leaders </vt:lpstr>
      <vt:lpstr>Pawsitive Panthers</vt:lpstr>
      <vt:lpstr>What is a Pawsitive Panther?</vt:lpstr>
      <vt:lpstr>What do I do when I receive a Pawsitive Panther?</vt:lpstr>
      <vt:lpstr>Video of Pawsitive Panthers  courtesy of the  2018-2019 CHS Link Leaders </vt:lpstr>
      <vt:lpstr>PowerPoint Presentation</vt:lpstr>
    </vt:vector>
  </TitlesOfParts>
  <Company>Flagstaff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DoBosh</dc:creator>
  <cp:lastModifiedBy>Jen Parker</cp:lastModifiedBy>
  <cp:revision>66</cp:revision>
  <dcterms:created xsi:type="dcterms:W3CDTF">2013-08-12T19:10:49Z</dcterms:created>
  <dcterms:modified xsi:type="dcterms:W3CDTF">2019-08-06T05:38:51Z</dcterms:modified>
</cp:coreProperties>
</file>